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7" r:id="rId6"/>
    <p:sldId id="270" r:id="rId7"/>
    <p:sldId id="263" r:id="rId8"/>
    <p:sldId id="260" r:id="rId9"/>
    <p:sldId id="271" r:id="rId10"/>
    <p:sldId id="266" r:id="rId11"/>
    <p:sldId id="265" r:id="rId12"/>
    <p:sldId id="268" r:id="rId13"/>
    <p:sldId id="272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CFB03B-E90C-41B9-A4C2-4BE13A167E48}" type="datetimeFigureOut">
              <a:rPr lang="ru-RU" smtClean="0"/>
              <a:pPr/>
              <a:t>15.03.2012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76D9D2-3F41-48DA-8D7E-6DEC5B9052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72849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A5813-0C4A-4A79-88AA-40CEE61F3D3D}" type="datetime1">
              <a:rPr lang="ru-RU" smtClean="0"/>
              <a:pPr/>
              <a:t>15.03.2012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D3CB7-47AD-4928-AFC4-139DED233E5E}" type="datetime1">
              <a:rPr lang="ru-RU" smtClean="0"/>
              <a:pPr/>
              <a:t>15.03.2012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F892A-3667-42F3-9554-51196103B689}" type="datetime1">
              <a:rPr lang="ru-RU" smtClean="0"/>
              <a:pPr/>
              <a:t>15.03.2012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0D093-D6D9-4A55-ABEA-1E84BD7585E9}" type="datetime1">
              <a:rPr lang="ru-RU" smtClean="0"/>
              <a:pPr/>
              <a:t>15.03.2012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2DB89-D01D-408E-B0EF-37E2BE0D1E8B}" type="datetime1">
              <a:rPr lang="ru-RU" smtClean="0"/>
              <a:pPr/>
              <a:t>15.03.2012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96EEC-D26C-4BCE-B21A-AC0BA0B0CFF0}" type="datetime1">
              <a:rPr lang="ru-RU" smtClean="0"/>
              <a:pPr/>
              <a:t>15.03.2012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C3BD8-0BDF-40A7-BA7D-AFA81289FEA2}" type="datetime1">
              <a:rPr lang="ru-RU" smtClean="0"/>
              <a:pPr/>
              <a:t>15.03.2012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B1557-5839-40BC-999E-7EC251DA3896}" type="datetime1">
              <a:rPr lang="ru-RU" smtClean="0"/>
              <a:pPr/>
              <a:t>15.03.2012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9293A-D4D1-42E6-92EA-4767551AB6C8}" type="datetime1">
              <a:rPr lang="ru-RU" smtClean="0"/>
              <a:pPr/>
              <a:t>15.03.2012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50D7D-80C3-4326-8541-C0F804F1FDE2}" type="datetime1">
              <a:rPr lang="ru-RU" smtClean="0"/>
              <a:pPr/>
              <a:t>15.03.2012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7B05C-57ED-427B-907B-B471B3C0EF03}" type="datetime1">
              <a:rPr lang="ru-RU" smtClean="0"/>
              <a:pPr/>
              <a:t>15.03.2012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CD4BB-83E5-4D51-BD1C-DC742220B95A}" type="datetime1">
              <a:rPr lang="ru-RU" smtClean="0"/>
              <a:pPr/>
              <a:t>15.03.2012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1200" dirty="0" smtClean="0"/>
              <a:t>Логотип проекта</a:t>
            </a:r>
          </a:p>
          <a:p>
            <a:r>
              <a:rPr lang="ru-RU" dirty="0" smtClean="0"/>
              <a:t>Название проекта</a:t>
            </a:r>
          </a:p>
          <a:p>
            <a:r>
              <a:rPr lang="ru-RU" sz="1800" spc="870" dirty="0" smtClean="0"/>
              <a:t> </a:t>
            </a:r>
            <a:r>
              <a:rPr lang="ru-RU" sz="1800" spc="870" dirty="0" err="1" smtClean="0"/>
              <a:t>слоган</a:t>
            </a:r>
            <a:endParaRPr lang="ru-RU" sz="1800" spc="870" dirty="0"/>
          </a:p>
        </p:txBody>
      </p:sp>
      <p:pic>
        <p:nvPicPr>
          <p:cNvPr id="4" name="Рисунок 3" descr="it park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35896" y="1196752"/>
            <a:ext cx="1707653" cy="2527424"/>
          </a:xfrm>
          <a:prstGeom prst="rect">
            <a:avLst/>
          </a:prstGeom>
        </p:spPr>
      </p:pic>
      <p:pic>
        <p:nvPicPr>
          <p:cNvPr id="5" name="Рисунок 4" descr="лого_бизнес-инкубатор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6193116"/>
            <a:ext cx="1691680" cy="66488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01884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Продвижение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Как вы будете продвигать свой проект?</a:t>
            </a:r>
          </a:p>
          <a:p>
            <a:r>
              <a:rPr lang="ru-RU" dirty="0" smtClean="0"/>
              <a:t>Почему именно этот метод продвижения?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10</a:t>
            </a:fld>
            <a:endParaRPr lang="ru-RU"/>
          </a:p>
        </p:txBody>
      </p:sp>
      <p:pic>
        <p:nvPicPr>
          <p:cNvPr id="5" name="Рисунок 4" descr="лого_бизнес-инкубатор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193116"/>
            <a:ext cx="1691680" cy="66488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Финансовый прогноз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Таблица с планируемыми финансовыми показателями</a:t>
            </a:r>
          </a:p>
          <a:p>
            <a:r>
              <a:rPr lang="ru-RU" dirty="0" smtClean="0"/>
              <a:t>Разъяснение, откуда вы взяли эти цифры.</a:t>
            </a:r>
          </a:p>
          <a:p>
            <a:r>
              <a:rPr lang="ru-RU" dirty="0" smtClean="0"/>
              <a:t>Если цифры взяты «с потолка» этот слайд лучше вообще не делать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11</a:t>
            </a:fld>
            <a:endParaRPr lang="ru-RU"/>
          </a:p>
        </p:txBody>
      </p:sp>
      <p:pic>
        <p:nvPicPr>
          <p:cNvPr id="5" name="Рисунок 4" descr="лого_бизнес-инкубатор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193116"/>
            <a:ext cx="1691680" cy="66488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Чем вам поможет бизнес-инкубатор?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12</a:t>
            </a:fld>
            <a:endParaRPr lang="ru-RU"/>
          </a:p>
        </p:txBody>
      </p:sp>
      <p:pic>
        <p:nvPicPr>
          <p:cNvPr id="5" name="Рисунок 4" descr="лого_бизнес-инкубатор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193116"/>
            <a:ext cx="1691680" cy="66488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Резюме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конце вы можете сделать небольшое резюме чтобы окончательно упаковать информацию в голове слушателей в </a:t>
            </a:r>
            <a:r>
              <a:rPr lang="ru-RU" dirty="0" err="1" smtClean="0"/>
              <a:t>нужну</a:t>
            </a:r>
            <a:r>
              <a:rPr lang="ru-RU" dirty="0" smtClean="0"/>
              <a:t> вам форму.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600" y="404664"/>
            <a:ext cx="6400800" cy="1752600"/>
          </a:xfrm>
        </p:spPr>
        <p:txBody>
          <a:bodyPr>
            <a:normAutofit/>
          </a:bodyPr>
          <a:lstStyle/>
          <a:p>
            <a:r>
              <a:rPr lang="ru-RU" dirty="0" smtClean="0"/>
              <a:t>Слайд с контактами</a:t>
            </a:r>
            <a:endParaRPr lang="ru-RU" sz="1800" spc="870" dirty="0" smtClean="0"/>
          </a:p>
          <a:p>
            <a:endParaRPr lang="ru-RU" sz="1800" spc="870" dirty="0" smtClean="0"/>
          </a:p>
        </p:txBody>
      </p:sp>
      <p:pic>
        <p:nvPicPr>
          <p:cNvPr id="6" name="Рисунок 5" descr="лого_бизнес-инкубатор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193116"/>
            <a:ext cx="1691680" cy="66488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01884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1143000"/>
          </a:xfrm>
        </p:spPr>
        <p:txBody>
          <a:bodyPr/>
          <a:lstStyle/>
          <a:p>
            <a:pPr algn="l"/>
            <a:r>
              <a:rPr lang="ru-RU" b="1" dirty="0" smtClean="0"/>
              <a:t>Краткое описание проекта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Общее описание проекта, которое будет разъясняться по ходу презентации (одно-два простых предложения)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Опишите центральную идею, философию проекта.(максимум 100 слов) </a:t>
            </a:r>
          </a:p>
          <a:p>
            <a:pPr marL="0" indent="0">
              <a:buNone/>
            </a:pPr>
            <a:r>
              <a:rPr lang="ru-RU" dirty="0" smtClean="0"/>
              <a:t>Еще лучше если это будет какая-то инфографика.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</a:t>
            </a:fld>
            <a:endParaRPr lang="ru-RU"/>
          </a:p>
        </p:txBody>
      </p:sp>
      <p:pic>
        <p:nvPicPr>
          <p:cNvPr id="6" name="Рисунок 5" descr="лого_бизнес-инкубатор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193116"/>
            <a:ext cx="1691680" cy="66488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744235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 </a:t>
            </a:r>
            <a:r>
              <a:rPr lang="ru-RU" b="1" dirty="0" smtClean="0"/>
              <a:t>Проблема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Как сейчас решается проблема которую вы планируете решить? Почему вы считаете что это решение неэффективно.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На слайде не должно быть ничего о вашем решении. Это – дальше.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accent1"/>
              </a:solidFill>
            </a:endParaRPr>
          </a:p>
          <a:p>
            <a:pPr marL="0" indent="0" algn="just">
              <a:buNone/>
            </a:pPr>
            <a:endParaRPr lang="ru-RU" dirty="0" smtClean="0">
              <a:solidFill>
                <a:schemeClr val="accent1"/>
              </a:solidFill>
            </a:endParaRPr>
          </a:p>
          <a:p>
            <a:pPr marL="0" indent="0" algn="just">
              <a:buNone/>
            </a:pPr>
            <a:endParaRPr lang="ru-RU" dirty="0">
              <a:solidFill>
                <a:schemeClr val="accent1"/>
              </a:solidFill>
            </a:endParaRPr>
          </a:p>
          <a:p>
            <a:pPr marL="0" indent="0" algn="just">
              <a:buNone/>
            </a:pPr>
            <a:endParaRPr lang="ru-RU" dirty="0" smtClean="0">
              <a:solidFill>
                <a:schemeClr val="accent1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3</a:t>
            </a:fld>
            <a:endParaRPr lang="ru-RU"/>
          </a:p>
        </p:txBody>
      </p:sp>
      <p:pic>
        <p:nvPicPr>
          <p:cNvPr id="8" name="Рисунок 7" descr="лого_бизнес-инкубатор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193116"/>
            <a:ext cx="1691680" cy="66488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9870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 </a:t>
            </a:r>
            <a:r>
              <a:rPr lang="ru-RU" b="1" dirty="0" smtClean="0"/>
              <a:t>Решение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dirty="0" smtClean="0"/>
              <a:t>Как вы улучшите решение проблемы описанной на предыдущем слайде.</a:t>
            </a:r>
          </a:p>
          <a:p>
            <a:pPr marL="0" indent="0">
              <a:buNone/>
            </a:pPr>
            <a:r>
              <a:rPr lang="ru-RU" dirty="0" smtClean="0"/>
              <a:t>Слайды должны быть похожи по структуре, чтобы сразу бросалось в глаза что именно изменилось.</a:t>
            </a: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4</a:t>
            </a:fld>
            <a:endParaRPr lang="ru-RU"/>
          </a:p>
        </p:txBody>
      </p:sp>
      <p:pic>
        <p:nvPicPr>
          <p:cNvPr id="6" name="Рисунок 5" descr="лого_бизнес-инкубатор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193116"/>
            <a:ext cx="1691680" cy="66488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7486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Команда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Фото(желательно) </a:t>
            </a:r>
            <a:r>
              <a:rPr lang="ru-RU" dirty="0" smtClean="0"/>
              <a:t>и описание опыта команды проекта</a:t>
            </a:r>
          </a:p>
          <a:p>
            <a:r>
              <a:rPr lang="ru-RU" dirty="0" smtClean="0"/>
              <a:t>Почему вы сможете реализовать проект?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5</a:t>
            </a:fld>
            <a:endParaRPr lang="ru-RU"/>
          </a:p>
        </p:txBody>
      </p:sp>
      <p:pic>
        <p:nvPicPr>
          <p:cNvPr id="5" name="Рисунок 4" descr="лого_бизнес-инкубатор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193116"/>
            <a:ext cx="1691680" cy="66488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Целевая аудитория проекта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Какие люди будут пользоваться вашим сервисом? Целевых аудиторий может быть несколько, особенно у платформ.</a:t>
            </a:r>
          </a:p>
          <a:p>
            <a:r>
              <a:rPr lang="ru-RU" dirty="0" smtClean="0"/>
              <a:t>Какая у них общая черта?</a:t>
            </a:r>
          </a:p>
          <a:p>
            <a:r>
              <a:rPr lang="ru-RU" dirty="0" smtClean="0"/>
              <a:t>Почему они будут пользоваться вашим сервисом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Модель монетизации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Кто будет обеспечивать вам выручку?</a:t>
            </a:r>
          </a:p>
          <a:p>
            <a:r>
              <a:rPr lang="ru-RU" dirty="0" smtClean="0"/>
              <a:t>За что они будут платить?</a:t>
            </a:r>
          </a:p>
          <a:p>
            <a:r>
              <a:rPr lang="ru-RU" dirty="0" smtClean="0"/>
              <a:t>Почему они будут готовы за это платить?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7</a:t>
            </a:fld>
            <a:endParaRPr lang="ru-RU"/>
          </a:p>
        </p:txBody>
      </p:sp>
      <p:pic>
        <p:nvPicPr>
          <p:cNvPr id="5" name="Рисунок 4" descr="лого_бизнес-инкубатор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193116"/>
            <a:ext cx="1691680" cy="66488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 Рынок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ru-RU" sz="2600" dirty="0" smtClean="0"/>
              <a:t>Сколько людей потенциально будут пользоваться вашей платформой? </a:t>
            </a:r>
          </a:p>
          <a:p>
            <a:pPr marL="514350" indent="-514350">
              <a:buNone/>
            </a:pPr>
            <a:r>
              <a:rPr lang="ru-RU" sz="2600" dirty="0" smtClean="0"/>
              <a:t>Сколько компаний?</a:t>
            </a:r>
          </a:p>
          <a:p>
            <a:pPr marL="514350" indent="-514350">
              <a:buNone/>
            </a:pPr>
            <a:r>
              <a:rPr lang="ru-RU" sz="2600" dirty="0" smtClean="0"/>
              <a:t>Сколько из них будут готовы за это платить?</a:t>
            </a:r>
          </a:p>
          <a:p>
            <a:pPr marL="514350" indent="-514350">
              <a:buNone/>
            </a:pPr>
            <a:r>
              <a:rPr lang="ru-RU" sz="2600" dirty="0" smtClean="0"/>
              <a:t>Сколько из них вы реально сможете привлечь и за какие сроки? (планирование рынка «снизу»)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8</a:t>
            </a:fld>
            <a:endParaRPr lang="ru-RU"/>
          </a:p>
        </p:txBody>
      </p:sp>
      <p:pic>
        <p:nvPicPr>
          <p:cNvPr id="6" name="Рисунок 5" descr="лого_бизнес-инкубатор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193116"/>
            <a:ext cx="1691680" cy="66488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38131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Конкуренты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Прямые конкуренты – те кто предоставляет аналогичный или близкий функционал;</a:t>
            </a:r>
          </a:p>
          <a:p>
            <a:r>
              <a:rPr lang="ru-RU" dirty="0" smtClean="0"/>
              <a:t>Косвенные конкуренты – те кто удовлетворяет ту же потребность что и вы, но другими способами. Либо же то, на что пользователи могут потратить время вместо вашего сервиса.</a:t>
            </a:r>
            <a:r>
              <a:rPr lang="ru-RU" sz="1600" dirty="0" smtClean="0"/>
              <a:t>(широкий пример: конкурентами социальных сетей являются все виды развлечений – потому что люди могут потратить время на них, а не на соц.сеть)</a:t>
            </a:r>
          </a:p>
          <a:p>
            <a:pPr algn="ctr"/>
            <a:r>
              <a:rPr lang="ru-RU" sz="3500" dirty="0" smtClean="0">
                <a:solidFill>
                  <a:srgbClr val="FF0000"/>
                </a:solidFill>
              </a:rPr>
              <a:t>НИ В КОЕМ СЛУЧАЕ НЕ ПИШИТЕ ЧТО У ВАС НЕТ КОНКУРЕНТОВ!!!</a:t>
            </a:r>
            <a:endParaRPr lang="ru-RU" sz="5800" dirty="0">
              <a:solidFill>
                <a:srgbClr val="FF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269</TotalTime>
  <Words>376</Words>
  <Application>Microsoft Office PowerPoint</Application>
  <PresentationFormat>Экран (4:3)</PresentationFormat>
  <Paragraphs>65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Краткое описание проекта</vt:lpstr>
      <vt:lpstr> Проблема</vt:lpstr>
      <vt:lpstr> Решение</vt:lpstr>
      <vt:lpstr>Команда</vt:lpstr>
      <vt:lpstr>Целевая аудитория проекта</vt:lpstr>
      <vt:lpstr>Модель монетизации</vt:lpstr>
      <vt:lpstr> Рынок</vt:lpstr>
      <vt:lpstr>Конкуренты</vt:lpstr>
      <vt:lpstr>Продвижение</vt:lpstr>
      <vt:lpstr>Финансовый прогноз</vt:lpstr>
      <vt:lpstr>Чем вам поможет бизнес-инкубатор?</vt:lpstr>
      <vt:lpstr>Резюме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Жеглов</dc:creator>
  <cp:lastModifiedBy>Жеглов</cp:lastModifiedBy>
  <cp:revision>27</cp:revision>
  <cp:lastPrinted>2011-10-07T07:58:02Z</cp:lastPrinted>
  <dcterms:modified xsi:type="dcterms:W3CDTF">2012-03-15T17:09:54Z</dcterms:modified>
</cp:coreProperties>
</file>